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93" r:id="rId4"/>
    <p:sldId id="261" r:id="rId5"/>
    <p:sldId id="262" r:id="rId6"/>
    <p:sldId id="271" r:id="rId7"/>
    <p:sldId id="272" r:id="rId8"/>
    <p:sldId id="263" r:id="rId9"/>
    <p:sldId id="277" r:id="rId10"/>
    <p:sldId id="264" r:id="rId11"/>
    <p:sldId id="273" r:id="rId12"/>
    <p:sldId id="274" r:id="rId13"/>
    <p:sldId id="275" r:id="rId14"/>
    <p:sldId id="276" r:id="rId15"/>
    <p:sldId id="278" r:id="rId16"/>
    <p:sldId id="279" r:id="rId17"/>
    <p:sldId id="280" r:id="rId18"/>
    <p:sldId id="283" r:id="rId19"/>
    <p:sldId id="284" r:id="rId20"/>
    <p:sldId id="288" r:id="rId21"/>
    <p:sldId id="290" r:id="rId22"/>
    <p:sldId id="285" r:id="rId23"/>
    <p:sldId id="286" r:id="rId24"/>
    <p:sldId id="287" r:id="rId25"/>
    <p:sldId id="281" r:id="rId26"/>
    <p:sldId id="25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Internship project-2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Abhinav suman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2020kucp1052@iiitkota.ac.in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8987C80-88A1-4DAF-90A8-74F8BE897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91" y="319173"/>
            <a:ext cx="5060118" cy="472480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52F2A79-5930-48D5-90C7-A78A78BAE0C9}"/>
              </a:ext>
            </a:extLst>
          </p:cNvPr>
          <p:cNvSpPr txBox="1"/>
          <p:nvPr/>
        </p:nvSpPr>
        <p:spPr>
          <a:xfrm>
            <a:off x="5772648" y="1232452"/>
            <a:ext cx="494571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tx2"/>
                </a:solidFill>
              </a:rPr>
              <a:t>After load the keypair in </a:t>
            </a:r>
            <a:r>
              <a:rPr lang="en-IN" sz="3600" dirty="0" err="1">
                <a:solidFill>
                  <a:schemeClr val="tx2"/>
                </a:solidFill>
              </a:rPr>
              <a:t>puttygen</a:t>
            </a:r>
            <a:r>
              <a:rPr lang="en-IN" sz="3600" dirty="0">
                <a:solidFill>
                  <a:schemeClr val="tx2"/>
                </a:solidFill>
              </a:rPr>
              <a:t> I create a session in putty by name “</a:t>
            </a:r>
            <a:r>
              <a:rPr lang="en-IN" sz="3600" dirty="0" err="1">
                <a:solidFill>
                  <a:schemeClr val="tx2"/>
                </a:solidFill>
              </a:rPr>
              <a:t>MernAppServer</a:t>
            </a:r>
            <a:r>
              <a:rPr lang="en-IN" sz="3600" dirty="0">
                <a:solidFill>
                  <a:schemeClr val="tx2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76779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57104D-166D-43CF-8BB2-5663DE7F186F}"/>
              </a:ext>
            </a:extLst>
          </p:cNvPr>
          <p:cNvSpPr txBox="1"/>
          <p:nvPr/>
        </p:nvSpPr>
        <p:spPr>
          <a:xfrm>
            <a:off x="365760" y="485274"/>
            <a:ext cx="9843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/>
                </a:solidFill>
              </a:rPr>
              <a:t>Now we need to setup nginx mongo and </a:t>
            </a:r>
            <a:r>
              <a:rPr lang="en-IN" sz="2400" dirty="0" err="1">
                <a:solidFill>
                  <a:schemeClr val="tx2"/>
                </a:solidFill>
              </a:rPr>
              <a:t>nodejs</a:t>
            </a:r>
            <a:r>
              <a:rPr lang="en-IN" sz="2400" dirty="0">
                <a:solidFill>
                  <a:schemeClr val="tx2"/>
                </a:solidFill>
              </a:rPr>
              <a:t> for server to prepare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8AED4-543D-4B2B-AC85-1559B34B4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" y="1096827"/>
            <a:ext cx="4395444" cy="23321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928585-7CC0-4B1C-97DB-7870EA8F9DAC}"/>
              </a:ext>
            </a:extLst>
          </p:cNvPr>
          <p:cNvSpPr txBox="1"/>
          <p:nvPr/>
        </p:nvSpPr>
        <p:spPr>
          <a:xfrm>
            <a:off x="4913604" y="2506649"/>
            <a:ext cx="6838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/>
                </a:solidFill>
              </a:rPr>
              <a:t>Here we run this script in terminal and wait for it to install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26E01E-AA8C-4F2A-BD12-C22AC291C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28" y="3453160"/>
            <a:ext cx="4343776" cy="27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56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D09275-8B50-40D6-92A9-B3238415E9D3}"/>
              </a:ext>
            </a:extLst>
          </p:cNvPr>
          <p:cNvSpPr txBox="1"/>
          <p:nvPr/>
        </p:nvSpPr>
        <p:spPr>
          <a:xfrm>
            <a:off x="6416283" y="1338759"/>
            <a:ext cx="5117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/>
                </a:solidFill>
              </a:rPr>
              <a:t>Sign in mongo atlas start new project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916908-E355-495A-AFEB-38CD3F81E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56" y="259861"/>
            <a:ext cx="6214717" cy="30811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9AEAB1-04BF-48CC-A854-3B76D869E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56" y="2805024"/>
            <a:ext cx="7131436" cy="40114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9FAA5C-EEAF-4543-B701-EFB3C3FBB1E7}"/>
              </a:ext>
            </a:extLst>
          </p:cNvPr>
          <p:cNvSpPr txBox="1"/>
          <p:nvPr/>
        </p:nvSpPr>
        <p:spPr>
          <a:xfrm>
            <a:off x="7074220" y="4345587"/>
            <a:ext cx="5117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/>
                </a:solidFill>
              </a:rPr>
              <a:t>We create a database (a shared one)</a:t>
            </a:r>
          </a:p>
          <a:p>
            <a:r>
              <a:rPr lang="en-IN" sz="2400" dirty="0">
                <a:solidFill>
                  <a:schemeClr val="tx2"/>
                </a:solidFill>
              </a:rPr>
              <a:t>Choose AWS as cloud provider</a:t>
            </a:r>
          </a:p>
        </p:txBody>
      </p:sp>
    </p:spTree>
    <p:extLst>
      <p:ext uri="{BB962C8B-B14F-4D97-AF65-F5344CB8AC3E}">
        <p14:creationId xmlns:p14="http://schemas.microsoft.com/office/powerpoint/2010/main" val="2468234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E296DF-136D-4645-8278-DCA6500A4801}"/>
              </a:ext>
            </a:extLst>
          </p:cNvPr>
          <p:cNvSpPr txBox="1"/>
          <p:nvPr/>
        </p:nvSpPr>
        <p:spPr>
          <a:xfrm>
            <a:off x="6970853" y="1410322"/>
            <a:ext cx="5117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/>
                </a:solidFill>
              </a:rPr>
              <a:t>Then choose a sandbox cluster</a:t>
            </a:r>
          </a:p>
          <a:p>
            <a:r>
              <a:rPr lang="en-IN" sz="2400" dirty="0">
                <a:solidFill>
                  <a:schemeClr val="tx2"/>
                </a:solidFill>
              </a:rPr>
              <a:t>Name it as </a:t>
            </a:r>
            <a:r>
              <a:rPr lang="en-IN" sz="2400" dirty="0" err="1">
                <a:solidFill>
                  <a:schemeClr val="tx2"/>
                </a:solidFill>
              </a:rPr>
              <a:t>MernCluster</a:t>
            </a:r>
            <a:endParaRPr lang="en-IN" sz="2400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6A1CBC-B014-48C9-9011-41B927DB3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67" y="112015"/>
            <a:ext cx="6512118" cy="36630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E0DF68-4387-4EDD-AF25-676178D7E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32" y="3775081"/>
            <a:ext cx="5951268" cy="28615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447EC5-B585-423B-94DE-79D4AC778DB2}"/>
              </a:ext>
            </a:extLst>
          </p:cNvPr>
          <p:cNvSpPr txBox="1"/>
          <p:nvPr/>
        </p:nvSpPr>
        <p:spPr>
          <a:xfrm>
            <a:off x="6383782" y="4385849"/>
            <a:ext cx="5117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/>
                </a:solidFill>
              </a:rPr>
              <a:t>Set username and password</a:t>
            </a:r>
          </a:p>
        </p:txBody>
      </p:sp>
    </p:spTree>
    <p:extLst>
      <p:ext uri="{BB962C8B-B14F-4D97-AF65-F5344CB8AC3E}">
        <p14:creationId xmlns:p14="http://schemas.microsoft.com/office/powerpoint/2010/main" val="1661398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A6F853-EEED-494B-B51D-F06932C43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9550" y="-159026"/>
            <a:ext cx="6074630" cy="40472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7C0A89-8C09-470F-B6CC-0D117AB74702}"/>
              </a:ext>
            </a:extLst>
          </p:cNvPr>
          <p:cNvSpPr txBox="1"/>
          <p:nvPr/>
        </p:nvSpPr>
        <p:spPr>
          <a:xfrm>
            <a:off x="5843093" y="1340500"/>
            <a:ext cx="5117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/>
                </a:solidFill>
              </a:rPr>
              <a:t>Select cloud environment add </a:t>
            </a:r>
            <a:r>
              <a:rPr lang="en-IN" sz="2400" dirty="0" err="1">
                <a:solidFill>
                  <a:schemeClr val="tx2"/>
                </a:solidFill>
              </a:rPr>
              <a:t>ip</a:t>
            </a:r>
            <a:r>
              <a:rPr lang="en-IN" sz="2400" dirty="0">
                <a:solidFill>
                  <a:schemeClr val="tx2"/>
                </a:solidFill>
              </a:rPr>
              <a:t> address from the instance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E789B3-50F2-48BD-9BC8-747D8B34890E}"/>
              </a:ext>
            </a:extLst>
          </p:cNvPr>
          <p:cNvSpPr txBox="1"/>
          <p:nvPr/>
        </p:nvSpPr>
        <p:spPr>
          <a:xfrm>
            <a:off x="6367880" y="4455671"/>
            <a:ext cx="5117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/>
                </a:solidFill>
              </a:rPr>
              <a:t>Connect database to </a:t>
            </a:r>
            <a:r>
              <a:rPr lang="en-IN" sz="2400" dirty="0" err="1">
                <a:solidFill>
                  <a:schemeClr val="tx2"/>
                </a:solidFill>
              </a:rPr>
              <a:t>merncluster</a:t>
            </a:r>
            <a:endParaRPr lang="en-IN" sz="2400" dirty="0">
              <a:solidFill>
                <a:schemeClr val="tx2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D69BE5-979F-4EDE-A6A0-049B7E96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7823" y="4026919"/>
            <a:ext cx="6233823" cy="283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165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D59C75-5A78-4B57-B9B4-7F6EE2A1E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9" y="3542680"/>
            <a:ext cx="4351397" cy="28577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4A1230-F274-41FD-935D-1D20B0B41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391" y="0"/>
            <a:ext cx="4465707" cy="29034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5BC675-B2C2-4E7B-AA7F-95787DEAAD31}"/>
              </a:ext>
            </a:extLst>
          </p:cNvPr>
          <p:cNvSpPr txBox="1"/>
          <p:nvPr/>
        </p:nvSpPr>
        <p:spPr>
          <a:xfrm>
            <a:off x="5889477" y="4509889"/>
            <a:ext cx="5117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/>
                </a:solidFill>
              </a:rPr>
              <a:t>Install git in terminal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16065B-A49B-4DD5-914D-511404B03CB2}"/>
              </a:ext>
            </a:extLst>
          </p:cNvPr>
          <p:cNvSpPr txBox="1"/>
          <p:nvPr/>
        </p:nvSpPr>
        <p:spPr>
          <a:xfrm>
            <a:off x="5741052" y="1324182"/>
            <a:ext cx="5117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/>
                </a:solidFill>
              </a:rPr>
              <a:t>Update terminal using “</a:t>
            </a:r>
            <a:r>
              <a:rPr lang="en-IN" sz="2400" dirty="0" err="1">
                <a:solidFill>
                  <a:schemeClr val="tx2"/>
                </a:solidFill>
              </a:rPr>
              <a:t>sudo</a:t>
            </a:r>
            <a:r>
              <a:rPr lang="en-IN" sz="2400" dirty="0">
                <a:solidFill>
                  <a:schemeClr val="tx2"/>
                </a:solidFill>
              </a:rPr>
              <a:t> apt update ” command</a:t>
            </a:r>
          </a:p>
        </p:txBody>
      </p:sp>
    </p:spTree>
    <p:extLst>
      <p:ext uri="{BB962C8B-B14F-4D97-AF65-F5344CB8AC3E}">
        <p14:creationId xmlns:p14="http://schemas.microsoft.com/office/powerpoint/2010/main" val="4036180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9ED2C4-F31A-4B83-8AD2-A480DFA55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" y="79514"/>
            <a:ext cx="6893781" cy="38777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A57DA9-C2D2-4901-BC69-1C655747C2BF}"/>
              </a:ext>
            </a:extLst>
          </p:cNvPr>
          <p:cNvSpPr txBox="1"/>
          <p:nvPr/>
        </p:nvSpPr>
        <p:spPr>
          <a:xfrm>
            <a:off x="7218670" y="1457913"/>
            <a:ext cx="5117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2"/>
                </a:solidFill>
              </a:rPr>
              <a:t>Copy link from </a:t>
            </a:r>
            <a:r>
              <a:rPr lang="en-IN" sz="2400" dirty="0" err="1">
                <a:solidFill>
                  <a:schemeClr val="tx2"/>
                </a:solidFill>
              </a:rPr>
              <a:t>github</a:t>
            </a:r>
            <a:r>
              <a:rPr lang="en-IN" sz="2400" dirty="0">
                <a:solidFill>
                  <a:schemeClr val="tx2"/>
                </a:solidFill>
              </a:rPr>
              <a:t> and paste it on terminal in </a:t>
            </a:r>
            <a:r>
              <a:rPr lang="en-IN" sz="2400" dirty="0" err="1">
                <a:solidFill>
                  <a:schemeClr val="tx2"/>
                </a:solidFill>
              </a:rPr>
              <a:t>mernapp</a:t>
            </a:r>
            <a:r>
              <a:rPr lang="en-IN" sz="2400" dirty="0">
                <a:solidFill>
                  <a:schemeClr val="tx2"/>
                </a:solidFill>
              </a:rPr>
              <a:t> to download the app on your machine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661D17-9F7C-4C2B-BEA6-DFAB705992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869" y="3340732"/>
            <a:ext cx="7094835" cy="3261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685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FD18C6-3E0E-410D-9245-8E21EB0B5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56" y="237122"/>
            <a:ext cx="6889077" cy="23090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6312A0-5A22-40D6-80AF-729C3CE7BD31}"/>
              </a:ext>
            </a:extLst>
          </p:cNvPr>
          <p:cNvSpPr txBox="1"/>
          <p:nvPr/>
        </p:nvSpPr>
        <p:spPr>
          <a:xfrm>
            <a:off x="7515726" y="745321"/>
            <a:ext cx="37538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Install </a:t>
            </a:r>
            <a:r>
              <a:rPr lang="en-IN" sz="2400" dirty="0" err="1"/>
              <a:t>npm</a:t>
            </a:r>
            <a:r>
              <a:rPr lang="en-IN" sz="2400" dirty="0"/>
              <a:t> package manager in </a:t>
            </a:r>
            <a:r>
              <a:rPr lang="en-IN" sz="2400" dirty="0" err="1"/>
              <a:t>vscode</a:t>
            </a:r>
            <a:r>
              <a:rPr lang="en-IN" sz="2400" dirty="0"/>
              <a:t> terminal</a:t>
            </a:r>
          </a:p>
          <a:p>
            <a:r>
              <a:rPr lang="en-IN" sz="2400" dirty="0"/>
              <a:t>(in backend and client folder)</a:t>
            </a:r>
          </a:p>
          <a:p>
            <a:endParaRPr lang="en-IN" sz="2400" dirty="0"/>
          </a:p>
          <a:p>
            <a:r>
              <a:rPr lang="en-IN" sz="2400" dirty="0"/>
              <a:t>To fix vulnerability enter “</a:t>
            </a:r>
            <a:r>
              <a:rPr lang="en-IN" sz="2400" dirty="0" err="1"/>
              <a:t>npm</a:t>
            </a:r>
            <a:r>
              <a:rPr lang="en-IN" sz="2400" dirty="0"/>
              <a:t> audit fix” command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1AE7FF-FB46-4812-BD66-99753ACA6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35" y="2640233"/>
            <a:ext cx="4854361" cy="19508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57E1A4-5C02-4C02-A342-4B2AF3499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56" y="4693200"/>
            <a:ext cx="4846740" cy="20042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C336F4-81CA-4241-8040-DF043DDD549B}"/>
              </a:ext>
            </a:extLst>
          </p:cNvPr>
          <p:cNvSpPr txBox="1"/>
          <p:nvPr/>
        </p:nvSpPr>
        <p:spPr>
          <a:xfrm>
            <a:off x="6982520" y="3492871"/>
            <a:ext cx="3753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Now come back to the backend folder and start </a:t>
            </a:r>
            <a:r>
              <a:rPr lang="en-IN" sz="2400" dirty="0" err="1"/>
              <a:t>npm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094796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E51E614-5A07-470C-BCAD-FEDC010A8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27" y="113370"/>
            <a:ext cx="5136325" cy="29415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E076A9-3017-4358-8245-4F55CF076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27" y="3224944"/>
            <a:ext cx="6683319" cy="2766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46543F-3FE8-408A-B5C5-710C1182D4C1}"/>
              </a:ext>
            </a:extLst>
          </p:cNvPr>
          <p:cNvSpPr txBox="1"/>
          <p:nvPr/>
        </p:nvSpPr>
        <p:spPr>
          <a:xfrm>
            <a:off x="6982520" y="3492871"/>
            <a:ext cx="3753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Now application will start in a while you can see it on the next slide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16C13D-C3A3-4EE0-9A5B-74AE77BFDBEE}"/>
              </a:ext>
            </a:extLst>
          </p:cNvPr>
          <p:cNvSpPr txBox="1"/>
          <p:nvPr/>
        </p:nvSpPr>
        <p:spPr>
          <a:xfrm>
            <a:off x="6778146" y="866756"/>
            <a:ext cx="37538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Here you can see </a:t>
            </a:r>
            <a:r>
              <a:rPr lang="en-IN" sz="2400" dirty="0" err="1"/>
              <a:t>mongoDB</a:t>
            </a:r>
            <a:r>
              <a:rPr lang="en-IN" sz="2400" dirty="0"/>
              <a:t> successfully connected</a:t>
            </a:r>
          </a:p>
        </p:txBody>
      </p:sp>
    </p:spTree>
    <p:extLst>
      <p:ext uri="{BB962C8B-B14F-4D97-AF65-F5344CB8AC3E}">
        <p14:creationId xmlns:p14="http://schemas.microsoft.com/office/powerpoint/2010/main" val="18546027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47BA89-2887-4CF0-A378-BA9988034A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41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788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DDB84-D670-4C75-8812-AFB77B6006EF}"/>
              </a:ext>
            </a:extLst>
          </p:cNvPr>
          <p:cNvSpPr txBox="1"/>
          <p:nvPr/>
        </p:nvSpPr>
        <p:spPr>
          <a:xfrm>
            <a:off x="381663" y="174929"/>
            <a:ext cx="749609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1" i="0" dirty="0">
                <a:solidFill>
                  <a:schemeClr val="tx2"/>
                </a:solidFill>
                <a:effectLst/>
                <a:latin typeface="Montserrat" panose="020B0604020202020204" pitchFamily="2" charset="0"/>
              </a:rPr>
              <a:t>Hosting MERN applications on AWS by Creating CICD Pipeline Configuring Virtual Private Server via AWS Amplify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396FD-C37B-4FC1-9DBA-3E38A2A8A8C5}"/>
              </a:ext>
            </a:extLst>
          </p:cNvPr>
          <p:cNvSpPr txBox="1"/>
          <p:nvPr/>
        </p:nvSpPr>
        <p:spPr>
          <a:xfrm>
            <a:off x="246491" y="3429000"/>
            <a:ext cx="80228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Prerequisites</a:t>
            </a:r>
          </a:p>
          <a:p>
            <a:r>
              <a:rPr lang="en-IN" dirty="0"/>
              <a:t>1.AWS account</a:t>
            </a:r>
          </a:p>
          <a:p>
            <a:r>
              <a:rPr lang="en-IN" dirty="0"/>
              <a:t>2.Git and </a:t>
            </a:r>
            <a:r>
              <a:rPr lang="en-IN" dirty="0" err="1"/>
              <a:t>github</a:t>
            </a:r>
            <a:endParaRPr lang="en-IN" dirty="0"/>
          </a:p>
          <a:p>
            <a:r>
              <a:rPr lang="en-IN" dirty="0"/>
              <a:t>3.Mongodb</a:t>
            </a:r>
          </a:p>
          <a:p>
            <a:r>
              <a:rPr lang="en-IN" dirty="0"/>
              <a:t>4.Putty</a:t>
            </a:r>
          </a:p>
          <a:p>
            <a:r>
              <a:rPr lang="en-IN" dirty="0"/>
              <a:t>5.Vscode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38376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1215D0-4DBA-428B-BBCC-46331388C8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48" y="874295"/>
            <a:ext cx="6721642" cy="37809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1C8C8C-416D-46FC-AF1B-ED05D4829CE0}"/>
              </a:ext>
            </a:extLst>
          </p:cNvPr>
          <p:cNvSpPr txBox="1"/>
          <p:nvPr/>
        </p:nvSpPr>
        <p:spPr>
          <a:xfrm>
            <a:off x="7555831" y="1796716"/>
            <a:ext cx="4315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Register as ‘ab’</a:t>
            </a:r>
          </a:p>
          <a:p>
            <a:r>
              <a:rPr lang="en-IN" dirty="0"/>
              <a:t>Email: ab123@email.com</a:t>
            </a:r>
          </a:p>
        </p:txBody>
      </p:sp>
    </p:spTree>
    <p:extLst>
      <p:ext uri="{BB962C8B-B14F-4D97-AF65-F5344CB8AC3E}">
        <p14:creationId xmlns:p14="http://schemas.microsoft.com/office/powerpoint/2010/main" val="1113946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E78DDF-2930-4703-A303-6D23496F0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52" y="3490622"/>
            <a:ext cx="5781481" cy="32520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31C7A2-6E72-472D-AA11-13B2D5C7F8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5586"/>
            <a:ext cx="6043943" cy="3399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41FDEB-96AA-41BA-936E-897459E8D03E}"/>
              </a:ext>
            </a:extLst>
          </p:cNvPr>
          <p:cNvSpPr txBox="1"/>
          <p:nvPr/>
        </p:nvSpPr>
        <p:spPr>
          <a:xfrm>
            <a:off x="6769768" y="874295"/>
            <a:ext cx="431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Default projects in all projects section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5DC474-A5FA-4C28-8DC6-DD3FC349E791}"/>
              </a:ext>
            </a:extLst>
          </p:cNvPr>
          <p:cNvSpPr txBox="1"/>
          <p:nvPr/>
        </p:nvSpPr>
        <p:spPr>
          <a:xfrm>
            <a:off x="6410521" y="4178969"/>
            <a:ext cx="4315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After adding a new project called “everywhere” as ‘ab’</a:t>
            </a:r>
          </a:p>
        </p:txBody>
      </p:sp>
    </p:spTree>
    <p:extLst>
      <p:ext uri="{BB962C8B-B14F-4D97-AF65-F5344CB8AC3E}">
        <p14:creationId xmlns:p14="http://schemas.microsoft.com/office/powerpoint/2010/main" val="1460004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3FE468-D0C0-43FE-A103-A4434778A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962004" cy="50411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9AB6C2-EFC6-4CB4-982F-115A16BF2AD9}"/>
              </a:ext>
            </a:extLst>
          </p:cNvPr>
          <p:cNvSpPr txBox="1"/>
          <p:nvPr/>
        </p:nvSpPr>
        <p:spPr>
          <a:xfrm>
            <a:off x="9080390" y="858741"/>
            <a:ext cx="2146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Install </a:t>
            </a:r>
            <a:r>
              <a:rPr lang="en-IN" dirty="0" err="1"/>
              <a:t>npm</a:t>
            </a:r>
            <a:r>
              <a:rPr lang="en-IN" dirty="0"/>
              <a:t> in backend </a:t>
            </a:r>
          </a:p>
        </p:txBody>
      </p:sp>
    </p:spTree>
    <p:extLst>
      <p:ext uri="{BB962C8B-B14F-4D97-AF65-F5344CB8AC3E}">
        <p14:creationId xmlns:p14="http://schemas.microsoft.com/office/powerpoint/2010/main" val="3277384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683DE9-FA3D-4ABC-927F-F8CB2A8A70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5340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F8B9E1-3ADE-4138-8017-A443ADC10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336696" cy="58143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434BF9-1506-42AA-B5BF-F47B3B09BBE1}"/>
              </a:ext>
            </a:extLst>
          </p:cNvPr>
          <p:cNvSpPr txBox="1"/>
          <p:nvPr/>
        </p:nvSpPr>
        <p:spPr>
          <a:xfrm>
            <a:off x="10567283" y="866692"/>
            <a:ext cx="17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Start server</a:t>
            </a:r>
          </a:p>
        </p:txBody>
      </p:sp>
    </p:spTree>
    <p:extLst>
      <p:ext uri="{BB962C8B-B14F-4D97-AF65-F5344CB8AC3E}">
        <p14:creationId xmlns:p14="http://schemas.microsoft.com/office/powerpoint/2010/main" val="15963973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EF17576-C798-4273-93C6-3DCE09ABDE24}"/>
              </a:ext>
            </a:extLst>
          </p:cNvPr>
          <p:cNvSpPr txBox="1"/>
          <p:nvPr/>
        </p:nvSpPr>
        <p:spPr>
          <a:xfrm>
            <a:off x="6769768" y="874295"/>
            <a:ext cx="4315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Entering a project called ‘</a:t>
            </a:r>
            <a:r>
              <a:rPr lang="en-IN" dirty="0" err="1"/>
              <a:t>newday</a:t>
            </a:r>
            <a:r>
              <a:rPr lang="en-IN" dirty="0"/>
              <a:t>’ as ‘Haytham’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F64C5B-7D76-4273-83EB-01E2C64BBFF7}"/>
              </a:ext>
            </a:extLst>
          </p:cNvPr>
          <p:cNvSpPr txBox="1"/>
          <p:nvPr/>
        </p:nvSpPr>
        <p:spPr>
          <a:xfrm>
            <a:off x="7034462" y="4251158"/>
            <a:ext cx="431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Successfully enter a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BFEDB2-8942-4B7F-92D5-2E2451164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74" y="3801979"/>
            <a:ext cx="6520069" cy="21264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624E43-3905-44E1-95BC-E6BB6926F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6689826" cy="372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0698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2452" y="774868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8800" i="1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Abhinav suman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F349AB-07BF-47AA-B6E4-1B230A9557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42" y="779229"/>
            <a:ext cx="7534301" cy="42380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76949F-C99B-44F2-BCAE-1395DF0E83D9}"/>
              </a:ext>
            </a:extLst>
          </p:cNvPr>
          <p:cNvSpPr txBox="1"/>
          <p:nvPr/>
        </p:nvSpPr>
        <p:spPr>
          <a:xfrm>
            <a:off x="7506030" y="890609"/>
            <a:ext cx="41646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/>
                </a:solidFill>
              </a:rPr>
              <a:t>Open </a:t>
            </a:r>
            <a:r>
              <a:rPr lang="en-IN" sz="3200" dirty="0" err="1">
                <a:solidFill>
                  <a:schemeClr val="tx2"/>
                </a:solidFill>
              </a:rPr>
              <a:t>aws</a:t>
            </a:r>
            <a:r>
              <a:rPr lang="en-IN" sz="3200" dirty="0">
                <a:solidFill>
                  <a:schemeClr val="tx2"/>
                </a:solidFill>
              </a:rPr>
              <a:t> and click on ec2 instance .</a:t>
            </a:r>
          </a:p>
          <a:p>
            <a:r>
              <a:rPr lang="en-IN" sz="3200" dirty="0">
                <a:solidFill>
                  <a:schemeClr val="tx2"/>
                </a:solidFill>
              </a:rPr>
              <a:t>Click on launch instance to start creating an instance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7107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774481-2ADE-4C7D-8061-8D2B1DC643C7}"/>
              </a:ext>
            </a:extLst>
          </p:cNvPr>
          <p:cNvSpPr txBox="1"/>
          <p:nvPr/>
        </p:nvSpPr>
        <p:spPr>
          <a:xfrm>
            <a:off x="6368994" y="1201051"/>
            <a:ext cx="47707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/>
                </a:solidFill>
              </a:rPr>
              <a:t>Choose an AMI(here we choose ubuntu)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927E30-4AE0-4BBB-8A50-6A3751D0F94C}"/>
              </a:ext>
            </a:extLst>
          </p:cNvPr>
          <p:cNvSpPr txBox="1"/>
          <p:nvPr/>
        </p:nvSpPr>
        <p:spPr>
          <a:xfrm>
            <a:off x="6368995" y="3534355"/>
            <a:ext cx="477078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tx2"/>
                </a:solidFill>
              </a:rPr>
              <a:t>Choose an instance type(we choose free tier t2.micro) and Configure an instance</a:t>
            </a:r>
          </a:p>
          <a:p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AB6C2E4-3D26-4B6D-AD08-C2712628F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1560" y="0"/>
            <a:ext cx="5894567" cy="33156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BD27C4-D750-4E84-9DB4-878921E58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15693"/>
            <a:ext cx="5446643" cy="306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325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609D1F-893D-4E88-9D19-F434D66E9CD1}"/>
              </a:ext>
            </a:extLst>
          </p:cNvPr>
          <p:cNvSpPr txBox="1"/>
          <p:nvPr/>
        </p:nvSpPr>
        <p:spPr>
          <a:xfrm>
            <a:off x="6596934" y="1023917"/>
            <a:ext cx="47707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/>
                </a:solidFill>
              </a:rPr>
              <a:t>Add storage size(15gb) and storage type(gp-2 </a:t>
            </a:r>
            <a:r>
              <a:rPr lang="en-IN" sz="3200" dirty="0" err="1">
                <a:solidFill>
                  <a:schemeClr val="tx2"/>
                </a:solidFill>
              </a:rPr>
              <a:t>ssd</a:t>
            </a:r>
            <a:r>
              <a:rPr lang="en-IN" sz="3200" dirty="0">
                <a:solidFill>
                  <a:schemeClr val="tx2"/>
                </a:solidFill>
              </a:rPr>
              <a:t>) and then add tags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7C9C81-DF41-4D3F-BAFF-B38D5E1A8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31102" cy="36174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58447B-8ECF-46A1-84BE-956044CF8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6096000" cy="3429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EF9BB0-90DF-4C17-998C-021B8F2A0319}"/>
              </a:ext>
            </a:extLst>
          </p:cNvPr>
          <p:cNvSpPr txBox="1"/>
          <p:nvPr/>
        </p:nvSpPr>
        <p:spPr>
          <a:xfrm>
            <a:off x="6431102" y="4181910"/>
            <a:ext cx="47707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/>
                </a:solidFill>
              </a:rPr>
              <a:t>Now we add security groups and configure them.</a:t>
            </a:r>
          </a:p>
        </p:txBody>
      </p:sp>
    </p:spTree>
    <p:extLst>
      <p:ext uri="{BB962C8B-B14F-4D97-AF65-F5344CB8AC3E}">
        <p14:creationId xmlns:p14="http://schemas.microsoft.com/office/powerpoint/2010/main" val="1308246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922D24-8988-4F1B-933F-C7A1D2DC4C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6239"/>
            <a:ext cx="5888670" cy="44952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F12380-28F2-466B-951E-5EB4A53C2E67}"/>
              </a:ext>
            </a:extLst>
          </p:cNvPr>
          <p:cNvSpPr txBox="1"/>
          <p:nvPr/>
        </p:nvSpPr>
        <p:spPr>
          <a:xfrm>
            <a:off x="5958314" y="717010"/>
            <a:ext cx="56466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/>
                </a:solidFill>
              </a:rPr>
              <a:t>Now we create and download the keypair for this instance.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AFAFA9-BC01-4435-8E33-80E0F12C1321}"/>
              </a:ext>
            </a:extLst>
          </p:cNvPr>
          <p:cNvSpPr txBox="1"/>
          <p:nvPr/>
        </p:nvSpPr>
        <p:spPr>
          <a:xfrm>
            <a:off x="5888670" y="3127581"/>
            <a:ext cx="56466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/>
                </a:solidFill>
              </a:rPr>
              <a:t>I name this instance as </a:t>
            </a:r>
            <a:r>
              <a:rPr lang="en-IN" sz="3200" dirty="0" err="1">
                <a:solidFill>
                  <a:schemeClr val="tx2"/>
                </a:solidFill>
              </a:rPr>
              <a:t>MernStackServer</a:t>
            </a:r>
            <a:endParaRPr lang="en-IN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714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1A1E001-49C8-41D6-9649-792956B80871}"/>
              </a:ext>
            </a:extLst>
          </p:cNvPr>
          <p:cNvSpPr txBox="1"/>
          <p:nvPr/>
        </p:nvSpPr>
        <p:spPr>
          <a:xfrm>
            <a:off x="1860988" y="1235233"/>
            <a:ext cx="8470024" cy="3453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tx2"/>
                </a:solidFill>
              </a:rPr>
              <a:t>After the instance created we need to change this dynamic IP into the static IP using elastic Ips.</a:t>
            </a:r>
          </a:p>
          <a:p>
            <a:endParaRPr lang="en-IN" sz="3600" dirty="0">
              <a:solidFill>
                <a:schemeClr val="tx2"/>
              </a:solidFill>
            </a:endParaRPr>
          </a:p>
          <a:p>
            <a:r>
              <a:rPr lang="en-IN" sz="3600" dirty="0">
                <a:solidFill>
                  <a:schemeClr val="tx2"/>
                </a:solidFill>
              </a:rPr>
              <a:t>After that associate this elastic </a:t>
            </a:r>
            <a:r>
              <a:rPr lang="en-IN" sz="3600" dirty="0" err="1">
                <a:solidFill>
                  <a:schemeClr val="tx2"/>
                </a:solidFill>
              </a:rPr>
              <a:t>ip</a:t>
            </a:r>
            <a:r>
              <a:rPr lang="en-IN" sz="3600" dirty="0">
                <a:solidFill>
                  <a:schemeClr val="tx2"/>
                </a:solidFill>
              </a:rPr>
              <a:t> to the instance that is created</a:t>
            </a:r>
            <a:r>
              <a:rPr lang="en-IN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93706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400B00-0D06-44A0-A9B9-7CE009F71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220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9B5231-DAB9-401E-9C17-BAED4E6C0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33700" cy="45952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E27229-48FE-4579-9065-C1055C2D2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700" y="92837"/>
            <a:ext cx="5804329" cy="33361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E3E38B-61B6-42B5-9879-D7F870063C8C}"/>
              </a:ext>
            </a:extLst>
          </p:cNvPr>
          <p:cNvSpPr txBox="1"/>
          <p:nvPr/>
        </p:nvSpPr>
        <p:spPr>
          <a:xfrm>
            <a:off x="207390" y="4807670"/>
            <a:ext cx="91062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tx2"/>
                </a:solidFill>
              </a:rPr>
              <a:t>Now we load the keypair in the </a:t>
            </a:r>
            <a:r>
              <a:rPr lang="en-IN" sz="3600" dirty="0" err="1">
                <a:solidFill>
                  <a:schemeClr val="tx2"/>
                </a:solidFill>
              </a:rPr>
              <a:t>PuTTygen</a:t>
            </a:r>
            <a:r>
              <a:rPr lang="en-IN" sz="3600" dirty="0">
                <a:solidFill>
                  <a:schemeClr val="tx2"/>
                </a:solidFill>
              </a:rPr>
              <a:t> .the keypair that we downloaded before.</a:t>
            </a:r>
          </a:p>
        </p:txBody>
      </p:sp>
    </p:spTree>
    <p:extLst>
      <p:ext uri="{BB962C8B-B14F-4D97-AF65-F5344CB8AC3E}">
        <p14:creationId xmlns:p14="http://schemas.microsoft.com/office/powerpoint/2010/main" val="3116236463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{05AC1D24-E7A2-444F-9003-EA058F794FEC}tf56160789_win32</Template>
  <TotalTime>100</TotalTime>
  <Words>415</Words>
  <Application>Microsoft Office PowerPoint</Application>
  <PresentationFormat>Widescreen</PresentationFormat>
  <Paragraphs>53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Bookman Old Style</vt:lpstr>
      <vt:lpstr>Calibri</vt:lpstr>
      <vt:lpstr>Franklin Gothic Book</vt:lpstr>
      <vt:lpstr>Montserrat</vt:lpstr>
      <vt:lpstr>1_RetrospectVTI</vt:lpstr>
      <vt:lpstr>Internship project-2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Internship project-2</dc:title>
  <dc:creator>Abhinav Suman</dc:creator>
  <cp:lastModifiedBy>Abhinav Suman</cp:lastModifiedBy>
  <cp:revision>8</cp:revision>
  <dcterms:created xsi:type="dcterms:W3CDTF">2022-01-14T17:15:15Z</dcterms:created>
  <dcterms:modified xsi:type="dcterms:W3CDTF">2022-01-14T19:11:51Z</dcterms:modified>
</cp:coreProperties>
</file>

<file path=docProps/thumbnail.jpeg>
</file>